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2687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D34A9-36E5-4729-A915-5A03EA72B4F3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1C26A-02CB-4928-BB99-6EAC6E38B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</a:t>
            </a:r>
            <a:r>
              <a:rPr lang="en-US" dirty="0" smtClean="0"/>
              <a:t>Around </a:t>
            </a:r>
            <a:r>
              <a:rPr lang="en-US" dirty="0" smtClean="0"/>
              <a:t>Electricity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Basics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Electrocution is quick and deadly.</a:t>
            </a:r>
          </a:p>
          <a:p>
            <a:r>
              <a:rPr lang="en-US" dirty="0" smtClean="0"/>
              <a:t>Contact with electrical voltage can lead to shock, burns, and death.</a:t>
            </a:r>
          </a:p>
          <a:p>
            <a:r>
              <a:rPr lang="en-US" dirty="0" smtClean="0"/>
              <a:t>Hazards include:</a:t>
            </a:r>
          </a:p>
          <a:p>
            <a:pPr lvl="1"/>
            <a:r>
              <a:rPr lang="en-US" dirty="0" smtClean="0"/>
              <a:t>Inadequate wiring</a:t>
            </a:r>
          </a:p>
          <a:p>
            <a:pPr lvl="1"/>
            <a:r>
              <a:rPr lang="en-US" dirty="0" smtClean="0"/>
              <a:t>Exposed electrical parts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dirty="0" smtClean="0"/>
              <a:t>Overhead power lines</a:t>
            </a:r>
          </a:p>
          <a:p>
            <a:pPr lvl="1"/>
            <a:r>
              <a:rPr lang="en-US" dirty="0" smtClean="0"/>
              <a:t>Defective insulation</a:t>
            </a:r>
          </a:p>
          <a:p>
            <a:pPr lvl="1"/>
            <a:r>
              <a:rPr lang="en-US" dirty="0" smtClean="0"/>
              <a:t>Improper grounding</a:t>
            </a:r>
          </a:p>
          <a:p>
            <a:pPr lvl="1"/>
            <a:r>
              <a:rPr lang="en-US" dirty="0" smtClean="0"/>
              <a:t>Overload hazards</a:t>
            </a:r>
          </a:p>
          <a:p>
            <a:pPr lvl="1"/>
            <a:r>
              <a:rPr lang="en-US" dirty="0" smtClean="0"/>
              <a:t>Wet conditions</a:t>
            </a:r>
          </a:p>
          <a:p>
            <a:pPr lvl="1"/>
            <a:r>
              <a:rPr lang="en-US" dirty="0" smtClean="0"/>
              <a:t>Others</a:t>
            </a:r>
          </a:p>
          <a:p>
            <a:r>
              <a:rPr lang="en-US" dirty="0" smtClean="0"/>
              <a:t>Insulators can become conductors, or better conductors.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Basics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Danger from electrical shock depends on ADP</a:t>
            </a:r>
          </a:p>
          <a:p>
            <a:pPr lvl="1"/>
            <a:r>
              <a:rPr lang="en-US" dirty="0" smtClean="0"/>
              <a:t>A = Amount</a:t>
            </a:r>
          </a:p>
          <a:p>
            <a:pPr lvl="1"/>
            <a:r>
              <a:rPr lang="en-US" dirty="0" smtClean="0"/>
              <a:t>D = Duration</a:t>
            </a:r>
          </a:p>
          <a:p>
            <a:pPr lvl="1"/>
            <a:r>
              <a:rPr lang="en-US" dirty="0" smtClean="0"/>
              <a:t>P = Path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injuries from electrical shock are not visible.</a:t>
            </a:r>
          </a:p>
          <a:p>
            <a:r>
              <a:rPr lang="en-US" dirty="0" smtClean="0"/>
              <a:t>Electrical burns are one of the most serious injuries you can receive.</a:t>
            </a:r>
          </a:p>
          <a:p>
            <a:r>
              <a:rPr lang="en-US" dirty="0" smtClean="0"/>
              <a:t>Besides a shock, static electricity can produce more serious results.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Overhead Power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insulated against contact</a:t>
            </a:r>
          </a:p>
          <a:p>
            <a:r>
              <a:rPr lang="en-US" dirty="0" smtClean="0"/>
              <a:t>Danger from contact or arc</a:t>
            </a:r>
          </a:p>
          <a:p>
            <a:r>
              <a:rPr lang="en-US" dirty="0" smtClean="0"/>
              <a:t>Best insulator = at least 10 feet of space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Protective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Most electrical accidents result from:</a:t>
            </a:r>
          </a:p>
          <a:p>
            <a:pPr lvl="1"/>
            <a:r>
              <a:rPr lang="en-US" dirty="0" smtClean="0"/>
              <a:t>Unsafe equipment or installation</a:t>
            </a:r>
          </a:p>
          <a:p>
            <a:pPr lvl="1"/>
            <a:r>
              <a:rPr lang="en-US" dirty="0" smtClean="0"/>
              <a:t>Unsafe environment</a:t>
            </a:r>
          </a:p>
          <a:p>
            <a:pPr lvl="1"/>
            <a:r>
              <a:rPr lang="en-US" dirty="0" smtClean="0"/>
              <a:t>Unsafe work practices</a:t>
            </a:r>
          </a:p>
          <a:p>
            <a:r>
              <a:rPr lang="en-US" dirty="0" smtClean="0"/>
              <a:t>Grounding can reduce the risk.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Safe work practices</a:t>
            </a:r>
          </a:p>
          <a:p>
            <a:pPr lvl="1"/>
            <a:r>
              <a:rPr lang="en-US" dirty="0" err="1" smtClean="0"/>
              <a:t>Deenergizing</a:t>
            </a:r>
            <a:r>
              <a:rPr lang="en-US" dirty="0" smtClean="0"/>
              <a:t> before inspection or repair</a:t>
            </a:r>
          </a:p>
          <a:p>
            <a:pPr lvl="1"/>
            <a:r>
              <a:rPr lang="en-US" dirty="0" smtClean="0"/>
              <a:t>Maintaining</a:t>
            </a:r>
          </a:p>
          <a:p>
            <a:pPr lvl="1"/>
            <a:r>
              <a:rPr lang="en-US" dirty="0" smtClean="0"/>
              <a:t>Working cautiously</a:t>
            </a:r>
          </a:p>
          <a:p>
            <a:pPr lvl="1"/>
            <a:r>
              <a:rPr lang="en-US" dirty="0" smtClean="0"/>
              <a:t>Using right PPE</a:t>
            </a:r>
          </a:p>
          <a:p>
            <a:r>
              <a:rPr lang="en-US" dirty="0" smtClean="0"/>
              <a:t>Flexible power cords and hazards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rkG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DarkGreen</Template>
  <TotalTime>27</TotalTime>
  <Words>173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DarkGreen</vt:lpstr>
      <vt:lpstr>Working Around Electricity</vt:lpstr>
      <vt:lpstr>Electricity Basics</vt:lpstr>
      <vt:lpstr>Electricity Basics</vt:lpstr>
      <vt:lpstr>Electricity Basics</vt:lpstr>
      <vt:lpstr>Overhead Power Lines</vt:lpstr>
      <vt:lpstr>Protective Measures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around Electricity</dc:title>
  <dc:creator>CMAIL</dc:creator>
  <cp:lastModifiedBy>Tracy Boyington</cp:lastModifiedBy>
  <cp:revision>9</cp:revision>
  <dcterms:created xsi:type="dcterms:W3CDTF">2008-05-15T12:39:18Z</dcterms:created>
  <dcterms:modified xsi:type="dcterms:W3CDTF">2018-06-26T14:24:42Z</dcterms:modified>
</cp:coreProperties>
</file>